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72" r:id="rId3"/>
    <p:sldId id="263" r:id="rId4"/>
    <p:sldId id="264" r:id="rId5"/>
    <p:sldId id="309" r:id="rId6"/>
    <p:sldId id="310" r:id="rId7"/>
    <p:sldId id="312" r:id="rId8"/>
    <p:sldId id="313" r:id="rId9"/>
    <p:sldId id="262" r:id="rId10"/>
    <p:sldId id="311" r:id="rId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layfair Display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03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796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3189150"/>
            <a:ext cx="4126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 panose="00000500000000000000"/>
              <a:buNone/>
              <a:defRPr sz="4800" b="1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 panose="00000500000000000000"/>
              <a:buNone/>
              <a:defRPr sz="6000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 panose="00000500000000000000"/>
              <a:buNone/>
              <a:defRPr sz="6000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 panose="00000500000000000000"/>
              <a:buNone/>
              <a:defRPr sz="6000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 panose="00000500000000000000"/>
              <a:buNone/>
              <a:defRPr sz="6000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 panose="00000500000000000000"/>
              <a:buNone/>
              <a:defRPr sz="6000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 panose="00000500000000000000"/>
              <a:buNone/>
              <a:defRPr sz="6000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 panose="00000500000000000000"/>
              <a:buNone/>
              <a:defRPr sz="6000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 panose="00000500000000000000"/>
              <a:buNone/>
              <a:defRPr sz="6000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5" y="5216825"/>
            <a:ext cx="9144000" cy="16413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80026" y="1600200"/>
            <a:ext cx="3584100" cy="4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◈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679875" y="1600200"/>
            <a:ext cx="3584100" cy="4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◈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cxnSp>
        <p:nvCxnSpPr>
          <p:cNvPr id="32" name="Google Shape;32;p6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w="19050" cap="flat" cmpd="sng">
            <a:solidFill>
              <a:srgbClr val="FFD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6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2631900" cy="451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3223964" y="1600200"/>
            <a:ext cx="2631900" cy="451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5990727" y="1600200"/>
            <a:ext cx="2631900" cy="451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0" name="Google Shape;40;p7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w="19050" cap="flat" cmpd="sng">
            <a:solidFill>
              <a:srgbClr val="FFD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7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45" name="Google Shape;45;p8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w="19050" cap="flat" cmpd="sng">
            <a:solidFill>
              <a:srgbClr val="FFD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8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457200" y="5875073"/>
            <a:ext cx="8229600" cy="9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Font typeface="Playfair Display" panose="00000500000000000000"/>
              <a:buNone/>
              <a:defRPr sz="1600" i="1"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</a:lstStyle>
          <a:p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3028650" y="5875082"/>
            <a:ext cx="3086700" cy="0"/>
          </a:xfrm>
          <a:prstGeom prst="straightConnector1">
            <a:avLst/>
          </a:prstGeom>
          <a:noFill/>
          <a:ln w="19050" cap="flat" cmpd="sng">
            <a:solidFill>
              <a:srgbClr val="FFD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4297650" y="6488203"/>
            <a:ext cx="548700" cy="3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>
              <a:buNone/>
              <a:defRPr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2pPr>
            <a:lvl3pPr lvl="2">
              <a:buNone/>
              <a:defRPr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3pPr>
            <a:lvl4pPr lvl="3">
              <a:buNone/>
              <a:defRPr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4pPr>
            <a:lvl5pPr lvl="4">
              <a:buNone/>
              <a:defRPr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5pPr>
            <a:lvl6pPr lvl="5">
              <a:buNone/>
              <a:defRPr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6pPr>
            <a:lvl7pPr lvl="6">
              <a:buNone/>
              <a:defRPr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7pPr>
            <a:lvl8pPr lvl="7">
              <a:buNone/>
              <a:defRPr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8pPr>
            <a:lvl9pPr lvl="8">
              <a:buNone/>
              <a:defRPr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0"/>
          <p:cNvCxnSpPr/>
          <p:nvPr/>
        </p:nvCxnSpPr>
        <p:spPr>
          <a:xfrm>
            <a:off x="734700" y="6310075"/>
            <a:ext cx="7674600" cy="0"/>
          </a:xfrm>
          <a:prstGeom prst="straightConnector1">
            <a:avLst/>
          </a:prstGeom>
          <a:noFill/>
          <a:ln w="19050" cap="flat" cmpd="sng">
            <a:solidFill>
              <a:srgbClr val="FFD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10"/>
          <p:cNvCxnSpPr/>
          <p:nvPr/>
        </p:nvCxnSpPr>
        <p:spPr>
          <a:xfrm>
            <a:off x="734700" y="547925"/>
            <a:ext cx="7674600" cy="0"/>
          </a:xfrm>
          <a:prstGeom prst="straightConnector1">
            <a:avLst/>
          </a:prstGeom>
          <a:noFill/>
          <a:ln w="19050" cap="flat" cmpd="sng">
            <a:solidFill>
              <a:srgbClr val="FFD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 panose="00000500000000000000"/>
              <a:buNone/>
              <a:defRPr sz="3600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 panose="00000500000000000000"/>
              <a:buNone/>
              <a:defRPr sz="3600" b="1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 panose="00000500000000000000"/>
              <a:buNone/>
              <a:defRPr sz="3600" b="1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 panose="00000500000000000000"/>
              <a:buNone/>
              <a:defRPr sz="3600" b="1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 panose="00000500000000000000"/>
              <a:buNone/>
              <a:defRPr sz="3600" b="1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 panose="00000500000000000000"/>
              <a:buNone/>
              <a:defRPr sz="3600" b="1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 panose="00000500000000000000"/>
              <a:buNone/>
              <a:defRPr sz="3600" b="1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 panose="00000500000000000000"/>
              <a:buNone/>
              <a:defRPr sz="3600" b="1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 panose="00000500000000000000"/>
              <a:buNone/>
              <a:defRPr sz="3600" b="1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Droid Sans"/>
              <a:buChar char="◈"/>
              <a:defRPr sz="30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Droid Sans"/>
              <a:buChar char="○"/>
              <a:defRPr sz="24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Droid Sans"/>
              <a:buChar char="■"/>
              <a:defRPr sz="24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●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○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■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●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○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■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FFD90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>
              <a:buNone/>
              <a:defRPr sz="1200">
                <a:solidFill>
                  <a:srgbClr val="FFD90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2pPr>
            <a:lvl3pPr lvl="2" algn="ctr">
              <a:buNone/>
              <a:defRPr sz="1200">
                <a:solidFill>
                  <a:srgbClr val="FFD90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3pPr>
            <a:lvl4pPr lvl="3" algn="ctr">
              <a:buNone/>
              <a:defRPr sz="1200">
                <a:solidFill>
                  <a:srgbClr val="FFD90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4pPr>
            <a:lvl5pPr lvl="4" algn="ctr">
              <a:buNone/>
              <a:defRPr sz="1200">
                <a:solidFill>
                  <a:srgbClr val="FFD90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5pPr>
            <a:lvl6pPr lvl="5" algn="ctr">
              <a:buNone/>
              <a:defRPr sz="1200">
                <a:solidFill>
                  <a:srgbClr val="FFD90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6pPr>
            <a:lvl7pPr lvl="6" algn="ctr">
              <a:buNone/>
              <a:defRPr sz="1200">
                <a:solidFill>
                  <a:srgbClr val="FFD90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7pPr>
            <a:lvl8pPr lvl="7" algn="ctr">
              <a:buNone/>
              <a:defRPr sz="1200">
                <a:solidFill>
                  <a:srgbClr val="FFD90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8pPr>
            <a:lvl9pPr lvl="8" algn="ctr">
              <a:buNone/>
              <a:defRPr sz="1200">
                <a:solidFill>
                  <a:srgbClr val="FFD90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85800" y="3189150"/>
            <a:ext cx="431292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/>
              <a:t>Dynamic Advertisement</a:t>
            </a:r>
            <a:br>
              <a:rPr lang="en-IN" dirty="0"/>
            </a:br>
            <a:br>
              <a:rPr lang="en-IN" dirty="0"/>
            </a:br>
            <a:r>
              <a:rPr lang="en-IN" dirty="0"/>
              <a:t>With #include</a:t>
            </a:r>
          </a:p>
        </p:txBody>
      </p:sp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33806"/>
            <a:ext cx="2385060" cy="1040765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94" y="600891"/>
            <a:ext cx="3531326" cy="35313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5360" y="4371703"/>
            <a:ext cx="2603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Positioning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82" y="683260"/>
            <a:ext cx="2083889" cy="2083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88182" y="3008812"/>
            <a:ext cx="2603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Keep it simple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42" y="1168195"/>
            <a:ext cx="1612417" cy="17599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0" y="3162700"/>
            <a:ext cx="2603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Making it stand out</a:t>
            </a:r>
          </a:p>
        </p:txBody>
      </p:sp>
    </p:spTree>
    <p:extLst>
      <p:ext uri="{BB962C8B-B14F-4D97-AF65-F5344CB8AC3E}">
        <p14:creationId xmlns:p14="http://schemas.microsoft.com/office/powerpoint/2010/main" val="778507817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Underlying method</a:t>
            </a:r>
          </a:p>
        </p:txBody>
      </p:sp>
      <p:sp>
        <p:nvSpPr>
          <p:cNvPr id="209" name="Google Shape;209;p29"/>
          <p:cNvSpPr/>
          <p:nvPr/>
        </p:nvSpPr>
        <p:spPr>
          <a:xfrm>
            <a:off x="654775" y="2545650"/>
            <a:ext cx="2808000" cy="1766700"/>
          </a:xfrm>
          <a:prstGeom prst="homePlate">
            <a:avLst>
              <a:gd name="adj" fmla="val 30129"/>
            </a:avLst>
          </a:prstGeom>
          <a:noFill/>
          <a:ln w="9525" cap="flat" cmpd="sng">
            <a:solidFill>
              <a:srgbClr val="FFD9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rgbClr val="FFD900"/>
                </a:solidFill>
                <a:latin typeface="Droid Sans"/>
                <a:ea typeface="Droid Sans"/>
                <a:cs typeface="Droid Sans"/>
                <a:sym typeface="Droid Sans"/>
              </a:rPr>
              <a:t>Machine Learning and Data Analysis</a:t>
            </a:r>
            <a:endParaRPr sz="2400" dirty="0">
              <a:solidFill>
                <a:srgbClr val="FFD9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3089925" y="2545650"/>
            <a:ext cx="2862000" cy="1766700"/>
          </a:xfrm>
          <a:prstGeom prst="chevron">
            <a:avLst>
              <a:gd name="adj" fmla="val 29853"/>
            </a:avLst>
          </a:prstGeom>
          <a:noFill/>
          <a:ln w="9525" cap="flat" cmpd="sng">
            <a:solidFill>
              <a:srgbClr val="FFD9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D900"/>
                </a:solidFill>
                <a:latin typeface="Droid Sans"/>
                <a:ea typeface="Droid Sans"/>
                <a:cs typeface="Droid Sans"/>
                <a:sym typeface="Droid Sans"/>
              </a:rPr>
              <a:t>Database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FFD900"/>
                </a:solidFill>
                <a:latin typeface="Droid Sans"/>
                <a:ea typeface="Droid Sans"/>
                <a:cs typeface="Droid Sans"/>
                <a:sym typeface="Droid Sans"/>
              </a:rPr>
              <a:t>(firebase)</a:t>
            </a:r>
            <a:endParaRPr sz="2400" dirty="0">
              <a:solidFill>
                <a:srgbClr val="FFD9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5579075" y="2545650"/>
            <a:ext cx="2862000" cy="1766700"/>
          </a:xfrm>
          <a:prstGeom prst="chevron">
            <a:avLst>
              <a:gd name="adj" fmla="val 29853"/>
            </a:avLst>
          </a:prstGeom>
          <a:noFill/>
          <a:ln w="9525" cap="flat" cmpd="sng">
            <a:solidFill>
              <a:srgbClr val="FFD9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rgbClr val="FFD900"/>
                </a:solidFill>
                <a:latin typeface="Droid Sans"/>
                <a:ea typeface="Droid Sans"/>
                <a:cs typeface="Droid Sans"/>
                <a:sym typeface="Droid Sans"/>
              </a:rPr>
              <a:t>Dynamic Ads</a:t>
            </a:r>
            <a:endParaRPr sz="2400" dirty="0">
              <a:solidFill>
                <a:srgbClr val="FFD9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 lang="en-GB"/>
          </a:p>
        </p:txBody>
      </p:sp>
      <p:sp>
        <p:nvSpPr>
          <p:cNvPr id="11" name="Google Shape;285;p32"/>
          <p:cNvSpPr/>
          <p:nvPr/>
        </p:nvSpPr>
        <p:spPr>
          <a:xfrm>
            <a:off x="6279330" y="4551521"/>
            <a:ext cx="1461490" cy="2484088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19050" cap="flat" cmpd="sng">
            <a:solidFill>
              <a:srgbClr val="FFD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25" y="4791642"/>
            <a:ext cx="1316100" cy="1835582"/>
          </a:xfrm>
          <a:prstGeom prst="rect">
            <a:avLst/>
          </a:prstGeom>
        </p:spPr>
      </p:pic>
      <p:sp>
        <p:nvSpPr>
          <p:cNvPr id="6" name="AutoShape 4" descr="Image result for firebas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830" y="4705350"/>
            <a:ext cx="171450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8" y="4762235"/>
            <a:ext cx="2572132" cy="1570899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210" grpId="0" animBg="1"/>
      <p:bldP spid="211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body" idx="1"/>
          </p:nvPr>
        </p:nvSpPr>
        <p:spPr>
          <a:xfrm>
            <a:off x="-90512" y="2074634"/>
            <a:ext cx="3584100" cy="42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FFD90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Data scrapping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b="1" dirty="0">
              <a:solidFill>
                <a:srgbClr val="FFD900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  <a:p>
            <a:pPr marL="0" lvl="0" indent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We can collect data for the humans biggest resource – the WWW</a:t>
            </a:r>
          </a:p>
        </p:txBody>
      </p:sp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do we get our data ?</a:t>
            </a:r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420" y="1687704"/>
            <a:ext cx="5062583" cy="2847703"/>
          </a:xfrm>
          <a:prstGeom prst="rect">
            <a:avLst/>
          </a:prstGeom>
        </p:spPr>
      </p:pic>
      <p:grpSp>
        <p:nvGrpSpPr>
          <p:cNvPr id="18" name="Google Shape;419;p39"/>
          <p:cNvGrpSpPr/>
          <p:nvPr/>
        </p:nvGrpSpPr>
        <p:grpSpPr>
          <a:xfrm>
            <a:off x="4572000" y="2963628"/>
            <a:ext cx="369505" cy="369505"/>
            <a:chOff x="2594050" y="1631825"/>
            <a:chExt cx="439625" cy="439625"/>
          </a:xfrm>
        </p:grpSpPr>
        <p:sp>
          <p:nvSpPr>
            <p:cNvPr id="19" name="Google Shape;420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1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2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3;p3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419;p39"/>
          <p:cNvGrpSpPr/>
          <p:nvPr/>
        </p:nvGrpSpPr>
        <p:grpSpPr>
          <a:xfrm>
            <a:off x="5015337" y="2990240"/>
            <a:ext cx="369505" cy="369505"/>
            <a:chOff x="2594050" y="1631825"/>
            <a:chExt cx="439625" cy="439625"/>
          </a:xfrm>
        </p:grpSpPr>
        <p:sp>
          <p:nvSpPr>
            <p:cNvPr id="24" name="Google Shape;420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21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22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3;p3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419;p39"/>
          <p:cNvGrpSpPr/>
          <p:nvPr/>
        </p:nvGrpSpPr>
        <p:grpSpPr>
          <a:xfrm>
            <a:off x="4245055" y="3359745"/>
            <a:ext cx="369505" cy="369505"/>
            <a:chOff x="2594050" y="1631825"/>
            <a:chExt cx="439625" cy="439625"/>
          </a:xfrm>
        </p:grpSpPr>
        <p:sp>
          <p:nvSpPr>
            <p:cNvPr id="29" name="Google Shape;420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1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2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3;p3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 flipH="1">
            <a:off x="3013167" y="3729250"/>
            <a:ext cx="1231888" cy="14631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51314" y="5164183"/>
            <a:ext cx="182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Property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015337" y="3380369"/>
            <a:ext cx="941326" cy="21706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765074" y="5471960"/>
            <a:ext cx="115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Property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4557764" y="3386357"/>
            <a:ext cx="72062" cy="20856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31876" y="5471960"/>
            <a:ext cx="107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Hotels </a:t>
            </a: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altLang="en-GB" dirty="0"/>
              <a:t>Why ML and data analysis ?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1269972" y="1907512"/>
            <a:ext cx="2631900" cy="30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IN" dirty="0">
                <a:solidFill>
                  <a:srgbClr val="FFFF00"/>
                </a:solidFill>
              </a:rPr>
              <a:t>To auto relate data</a:t>
            </a:r>
            <a:endParaRPr lang="en-GB" dirty="0"/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 lang="en-GB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74360"/>
              </p:ext>
            </p:extLst>
          </p:nvPr>
        </p:nvGraphicFramePr>
        <p:xfrm>
          <a:off x="1650890" y="2863402"/>
          <a:ext cx="1828800" cy="14401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9727030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4368294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1041774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season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temp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cold drink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65386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w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60617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127888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w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92773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30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401327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w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23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386244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w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20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00502485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90" y="5131351"/>
            <a:ext cx="1550688" cy="1201783"/>
          </a:xfrm>
          <a:prstGeom prst="rect">
            <a:avLst/>
          </a:prstGeom>
        </p:spPr>
      </p:pic>
      <p:sp>
        <p:nvSpPr>
          <p:cNvPr id="7" name="Cross 6"/>
          <p:cNvSpPr/>
          <p:nvPr/>
        </p:nvSpPr>
        <p:spPr>
          <a:xfrm>
            <a:off x="2288653" y="4442051"/>
            <a:ext cx="553274" cy="520592"/>
          </a:xfrm>
          <a:prstGeom prst="plus">
            <a:avLst>
              <a:gd name="adj" fmla="val 450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Placeholder 7"/>
          <p:cNvSpPr>
            <a:spLocks noGrp="1"/>
          </p:cNvSpPr>
          <p:nvPr>
            <p:ph type="body" idx="2"/>
          </p:nvPr>
        </p:nvSpPr>
        <p:spPr>
          <a:xfrm>
            <a:off x="5627530" y="1992086"/>
            <a:ext cx="2631900" cy="4514700"/>
          </a:xfr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r>
              <a:rPr lang="en-IN" dirty="0"/>
              <a:t>If ‘W’ and temp:30 cold drink =‘y’</a:t>
            </a:r>
          </a:p>
          <a:p>
            <a:r>
              <a:rPr lang="en-IN" dirty="0"/>
              <a:t>If ‘S’ and temp:30 cold drink =‘n’</a:t>
            </a:r>
          </a:p>
          <a:p>
            <a:endParaRPr lang="en-IN" dirty="0"/>
          </a:p>
          <a:p>
            <a:pPr marL="114300" indent="0">
              <a:buNone/>
            </a:pPr>
            <a:r>
              <a:rPr lang="en-IN" dirty="0"/>
              <a:t>Here we certain rules certain pertaining to when a person drinks cold drink.</a:t>
            </a:r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r>
              <a:rPr lang="en-IN" b="1" dirty="0">
                <a:solidFill>
                  <a:srgbClr val="FFC000"/>
                </a:solidFill>
              </a:rPr>
              <a:t>Decision tree : The one way out</a:t>
            </a:r>
          </a:p>
        </p:txBody>
      </p:sp>
      <p:sp>
        <p:nvSpPr>
          <p:cNvPr id="12" name="Equal 11"/>
          <p:cNvSpPr/>
          <p:nvPr/>
        </p:nvSpPr>
        <p:spPr>
          <a:xfrm>
            <a:off x="4282790" y="4145280"/>
            <a:ext cx="914400" cy="914400"/>
          </a:xfrm>
          <a:prstGeom prst="mathEqual">
            <a:avLst>
              <a:gd name="adj1" fmla="val 6377"/>
              <a:gd name="adj2" fmla="val 155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altLang="en-GB" dirty="0"/>
              <a:t>Firebase(database)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65" y="1600200"/>
            <a:ext cx="6955246" cy="391232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30091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altLang="en-GB" dirty="0"/>
              <a:t>What matters?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6212" t="8445" r="6040" b="3892"/>
          <a:stretch/>
        </p:blipFill>
        <p:spPr>
          <a:xfrm>
            <a:off x="557349" y="1715589"/>
            <a:ext cx="3936274" cy="2211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51" y="1493767"/>
            <a:ext cx="3848220" cy="2164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" t="22952" r="3762"/>
          <a:stretch/>
        </p:blipFill>
        <p:spPr>
          <a:xfrm>
            <a:off x="243840" y="4121856"/>
            <a:ext cx="4984929" cy="2473778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525486" y="4517756"/>
            <a:ext cx="3962400" cy="2616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10027" y="4517756"/>
            <a:ext cx="188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C000"/>
                </a:solidFill>
              </a:rPr>
              <a:t>ML Thanks your help !!</a:t>
            </a:r>
          </a:p>
        </p:txBody>
      </p:sp>
    </p:spTree>
    <p:extLst>
      <p:ext uri="{BB962C8B-B14F-4D97-AF65-F5344CB8AC3E}">
        <p14:creationId xmlns:p14="http://schemas.microsoft.com/office/powerpoint/2010/main" val="2576749458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1" r="35418"/>
          <a:stretch/>
        </p:blipFill>
        <p:spPr>
          <a:xfrm>
            <a:off x="311549" y="1532709"/>
            <a:ext cx="4565251" cy="345730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219200" y="1733006"/>
            <a:ext cx="4328160" cy="792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97280" y="2307771"/>
            <a:ext cx="4598126" cy="2499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47360" y="2418006"/>
            <a:ext cx="1672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Time specific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95406" y="4676503"/>
            <a:ext cx="1733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Current location</a:t>
            </a:r>
          </a:p>
        </p:txBody>
      </p:sp>
    </p:spTree>
    <p:extLst>
      <p:ext uri="{BB962C8B-B14F-4D97-AF65-F5344CB8AC3E}">
        <p14:creationId xmlns:p14="http://schemas.microsoft.com/office/powerpoint/2010/main" val="2764842506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Why do we do this ?</a:t>
            </a:r>
            <a:br>
              <a:rPr lang="en-IN" dirty="0">
                <a:solidFill>
                  <a:srgbClr val="FFC000"/>
                </a:solidFill>
              </a:rPr>
            </a:br>
            <a:r>
              <a:rPr lang="en-IN" dirty="0">
                <a:solidFill>
                  <a:srgbClr val="FFC000"/>
                </a:solidFill>
              </a:rPr>
              <a:t>EXAMPLE-BILLBOARD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IN" dirty="0">
                <a:solidFill>
                  <a:srgbClr val="FFC000"/>
                </a:solidFill>
              </a:rPr>
              <a:t>WE plan on targeting those people going to a specific place in Airports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1" y="2046514"/>
            <a:ext cx="5111229" cy="340129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917371" y="2699657"/>
            <a:ext cx="4328160" cy="792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45531" y="3384657"/>
            <a:ext cx="1672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Time specific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0595" y="4395592"/>
            <a:ext cx="1733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C000"/>
                </a:solidFill>
              </a:rPr>
              <a:t>Current location</a:t>
            </a:r>
          </a:p>
        </p:txBody>
      </p:sp>
      <p:cxnSp>
        <p:nvCxnSpPr>
          <p:cNvPr id="12" name="Straight Arrow Connector 11"/>
          <p:cNvCxnSpPr>
            <a:endCxn id="10" idx="1"/>
          </p:cNvCxnSpPr>
          <p:nvPr/>
        </p:nvCxnSpPr>
        <p:spPr>
          <a:xfrm>
            <a:off x="2847703" y="3997234"/>
            <a:ext cx="3322892" cy="5522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369064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 rot="10800000">
            <a:off x="3211050" y="551200"/>
            <a:ext cx="2721900" cy="1872600"/>
          </a:xfrm>
          <a:prstGeom prst="triangle">
            <a:avLst>
              <a:gd name="adj" fmla="val 50000"/>
            </a:avLst>
          </a:prstGeom>
          <a:solidFill>
            <a:srgbClr val="FFD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774150" y="2812950"/>
            <a:ext cx="7595700" cy="12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i="1" dirty="0"/>
              <a:t>AdSense</a:t>
            </a:r>
            <a:endParaRPr sz="7200" i="1" dirty="0"/>
          </a:p>
        </p:txBody>
      </p:sp>
      <p:grpSp>
        <p:nvGrpSpPr>
          <p:cNvPr id="113" name="Google Shape;113;p19"/>
          <p:cNvGrpSpPr/>
          <p:nvPr/>
        </p:nvGrpSpPr>
        <p:grpSpPr>
          <a:xfrm>
            <a:off x="4062077" y="658870"/>
            <a:ext cx="1019856" cy="986210"/>
            <a:chOff x="1247825" y="5001950"/>
            <a:chExt cx="443300" cy="428675"/>
          </a:xfrm>
        </p:grpSpPr>
        <p:sp>
          <p:nvSpPr>
            <p:cNvPr id="114" name="Google Shape;114;p19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285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285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285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285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285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285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9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Prosper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</Words>
  <Application>Microsoft Office PowerPoint</Application>
  <PresentationFormat>On-screen Show (4:3)</PresentationFormat>
  <Paragraphs>64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Playfair Display</vt:lpstr>
      <vt:lpstr>Arial</vt:lpstr>
      <vt:lpstr>Droid Sans</vt:lpstr>
      <vt:lpstr>Calibri</vt:lpstr>
      <vt:lpstr>Prospero template</vt:lpstr>
      <vt:lpstr>Dynamic Advertisement  With #include</vt:lpstr>
      <vt:lpstr>Underlying method</vt:lpstr>
      <vt:lpstr>How do we get our data ?</vt:lpstr>
      <vt:lpstr>Why ML and data analysis ?</vt:lpstr>
      <vt:lpstr>Firebase(database)</vt:lpstr>
      <vt:lpstr>What matters?</vt:lpstr>
      <vt:lpstr>PowerPoint Presentation</vt:lpstr>
      <vt:lpstr>Why do we do this ? EXAMPLE-BILLBOARD</vt:lpstr>
      <vt:lpstr>AdSense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Nirvana</dc:creator>
  <cp:lastModifiedBy>Mohith Manohar</cp:lastModifiedBy>
  <cp:revision>31</cp:revision>
  <dcterms:created xsi:type="dcterms:W3CDTF">2018-08-21T15:59:00Z</dcterms:created>
  <dcterms:modified xsi:type="dcterms:W3CDTF">2018-11-22T17:41:16Z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1033-10.2.0.7456</vt:lpwstr>
  </property>
</Properties>
</file>